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8" r:id="rId4"/>
    <p:sldId id="275" r:id="rId5"/>
    <p:sldId id="279" r:id="rId6"/>
    <p:sldId id="258" r:id="rId7"/>
    <p:sldId id="276" r:id="rId8"/>
    <p:sldId id="280" r:id="rId9"/>
    <p:sldId id="277" r:id="rId10"/>
    <p:sldId id="281" r:id="rId11"/>
    <p:sldId id="28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26af2be9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26af2be9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Check for student understanding (use for previously taught letter-sounds)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letter is this? What sound does it make?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6af2b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6af2be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 Check for student understanding (use for previously taught letter-sounds)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letter is this? What sound does it make?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962650"/>
            <a:ext cx="8520600" cy="12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Vocabulary Preview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227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Distance Learning Lesson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834" y="0"/>
            <a:ext cx="4512325" cy="28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422559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4800" b="1" u="sng" dirty="0" smtClean="0">
                <a:solidFill>
                  <a:schemeClr val="tx1"/>
                </a:solidFill>
              </a:rPr>
              <a:t>Soil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means dirt or </a:t>
            </a:r>
            <a:r>
              <a:rPr lang="en-US" sz="4800" dirty="0">
                <a:solidFill>
                  <a:schemeClr val="tx1"/>
                </a:solidFill>
              </a:rPr>
              <a:t>earth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a matching game! Point to the picture that matches the word.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797269"/>
            <a:ext cx="3167224" cy="809297"/>
          </a:xfrm>
        </p:spPr>
        <p:txBody>
          <a:bodyPr/>
          <a:lstStyle/>
          <a:p>
            <a:pPr marL="11430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Blossom</a:t>
            </a:r>
          </a:p>
          <a:p>
            <a:pPr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3" y="1459572"/>
            <a:ext cx="1517585" cy="1011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39" y="1636920"/>
            <a:ext cx="1707661" cy="1136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852" y="2773909"/>
            <a:ext cx="1997942" cy="1497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407" y="2907408"/>
            <a:ext cx="1474437" cy="196972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11700" y="2606566"/>
            <a:ext cx="3167224" cy="80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Successor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11700" y="3386110"/>
            <a:ext cx="3167224" cy="80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Soil</a:t>
            </a:r>
          </a:p>
          <a:p>
            <a:pPr>
              <a:buFont typeface="Arial"/>
              <a:buAutoNum type="arabicPeriod"/>
            </a:pPr>
            <a:endParaRPr lang="en-US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11700" y="4067837"/>
            <a:ext cx="3167224" cy="80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Emperor</a:t>
            </a:r>
          </a:p>
          <a:p>
            <a:pPr>
              <a:buFont typeface="Arial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0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662152"/>
            <a:ext cx="8520600" cy="3906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The Empty Pot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by Demi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>
                <a:solidFill>
                  <a:srgbClr val="0070C0"/>
                </a:solidFill>
              </a:rPr>
              <a:t>s</a:t>
            </a:r>
            <a:r>
              <a:rPr lang="en-US" sz="4400" dirty="0" smtClean="0">
                <a:solidFill>
                  <a:srgbClr val="0070C0"/>
                </a:solidFill>
              </a:rPr>
              <a:t>torylineonline.net</a:t>
            </a:r>
            <a:endParaRPr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17106" y="289035"/>
            <a:ext cx="8520600" cy="90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6600" dirty="0" smtClean="0">
                <a:solidFill>
                  <a:schemeClr val="tx1"/>
                </a:solidFill>
              </a:rPr>
              <a:t>Emperor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69" y="1632548"/>
            <a:ext cx="2353682" cy="3154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0" y="1771597"/>
            <a:ext cx="1971310" cy="2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11700" y="756745"/>
            <a:ext cx="8520600" cy="346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4800" b="1" u="sng" dirty="0" smtClean="0">
                <a:solidFill>
                  <a:schemeClr val="tx1"/>
                </a:solidFill>
              </a:rPr>
              <a:t>Emperor</a:t>
            </a:r>
            <a:r>
              <a:rPr lang="en-US" sz="4800" dirty="0" smtClean="0">
                <a:solidFill>
                  <a:schemeClr val="tx1"/>
                </a:solidFill>
              </a:rPr>
              <a:t> means someone with great power who rules over people, like a king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72" y="77163"/>
            <a:ext cx="8520600" cy="572700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en" sz="6600" dirty="0">
                <a:solidFill>
                  <a:srgbClr val="000000"/>
                </a:solidFill>
              </a:rPr>
              <a:t>Successor</a:t>
            </a:r>
            <a:br>
              <a:rPr lang="en" sz="6600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/>
            </a:r>
            <a:br>
              <a:rPr lang="en" dirty="0">
                <a:solidFill>
                  <a:srgbClr val="0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6" y="1734207"/>
            <a:ext cx="3844728" cy="2879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03" y="2111266"/>
            <a:ext cx="3641668" cy="20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332720" y="788277"/>
            <a:ext cx="8520600" cy="356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4800" b="1" u="sng" dirty="0" smtClean="0">
                <a:solidFill>
                  <a:schemeClr val="tx1"/>
                </a:solidFill>
              </a:rPr>
              <a:t>Successor</a:t>
            </a:r>
            <a:r>
              <a:rPr lang="en-US" sz="4800" dirty="0" smtClean="0">
                <a:solidFill>
                  <a:schemeClr val="tx1"/>
                </a:solidFill>
              </a:rPr>
              <a:t> means </a:t>
            </a:r>
          </a:p>
          <a:p>
            <a:pPr marL="114300" indent="0" algn="ctr">
              <a:buFont typeface="Arial"/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someone who will take the </a:t>
            </a:r>
          </a:p>
          <a:p>
            <a:pPr marL="114300" indent="0" algn="ctr">
              <a:buFont typeface="Arial"/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place of a leader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15"/>
          <p:cNvSpPr txBox="1">
            <a:spLocks/>
          </p:cNvSpPr>
          <p:nvPr/>
        </p:nvSpPr>
        <p:spPr>
          <a:xfrm>
            <a:off x="227618" y="458792"/>
            <a:ext cx="8520600" cy="161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n-US" sz="6600" dirty="0" smtClean="0">
                <a:solidFill>
                  <a:srgbClr val="000000"/>
                </a:solidFill>
              </a:rPr>
              <a:t>Blossom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25" y="2243862"/>
            <a:ext cx="2389458" cy="1588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11" y="224386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883497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4800" b="1" u="sng" dirty="0" smtClean="0">
                <a:solidFill>
                  <a:schemeClr val="tx1"/>
                </a:solidFill>
              </a:rPr>
              <a:t>Blossom</a:t>
            </a:r>
            <a:r>
              <a:rPr lang="en-US" sz="4800" dirty="0" smtClean="0">
                <a:solidFill>
                  <a:schemeClr val="tx1"/>
                </a:solidFill>
              </a:rPr>
              <a:t> means </a:t>
            </a:r>
            <a:r>
              <a:rPr lang="en-US" sz="4800" dirty="0" smtClean="0">
                <a:solidFill>
                  <a:schemeClr val="tx1"/>
                </a:solidFill>
              </a:rPr>
              <a:t>to grow </a:t>
            </a:r>
            <a:r>
              <a:rPr lang="en-US" sz="4800" dirty="0" smtClean="0">
                <a:solidFill>
                  <a:schemeClr val="tx1"/>
                </a:solidFill>
              </a:rPr>
              <a:t>and open </a:t>
            </a:r>
            <a:r>
              <a:rPr lang="en-US" sz="4800" dirty="0" smtClean="0">
                <a:solidFill>
                  <a:schemeClr val="tx1"/>
                </a:solidFill>
              </a:rPr>
              <a:t>up, like flowers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15"/>
          <p:cNvSpPr txBox="1">
            <a:spLocks/>
          </p:cNvSpPr>
          <p:nvPr/>
        </p:nvSpPr>
        <p:spPr>
          <a:xfrm>
            <a:off x="122515" y="346602"/>
            <a:ext cx="8520600" cy="161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n-US" sz="6600" dirty="0" smtClean="0">
                <a:solidFill>
                  <a:srgbClr val="000000"/>
                </a:solidFill>
              </a:rPr>
              <a:t>Soil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93" y="242080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80" y="242080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126</Words>
  <Application>Microsoft Office PowerPoint</Application>
  <PresentationFormat>On-screen Show (16:9)</PresentationFormat>
  <Paragraphs>25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Vocabulary Preview</vt:lpstr>
      <vt:lpstr>PowerPoint Presentation</vt:lpstr>
      <vt:lpstr>PowerPoint Presentation</vt:lpstr>
      <vt:lpstr>PowerPoint Presentation</vt:lpstr>
      <vt:lpstr>Successor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a matching game! Point to the picture that matches the word.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Preview</dc:title>
  <cp:lastModifiedBy>Shona F Burke</cp:lastModifiedBy>
  <cp:revision>29</cp:revision>
  <dcterms:modified xsi:type="dcterms:W3CDTF">2020-04-02T15:19:23Z</dcterms:modified>
</cp:coreProperties>
</file>